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8288000" cy="10287000"/>
  <p:notesSz cx="6858000" cy="9144000"/>
  <p:embeddedFontLst>
    <p:embeddedFont>
      <p:font typeface="Nanum Gothic Regular" panose="020B0600000101010101" charset="-127"/>
      <p:regular r:id="rId6"/>
    </p:embeddedFont>
    <p:embeddedFont>
      <p:font typeface="Nanum Gothic Regular Bold" panose="020B0600000101010101" charset="-127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5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18340"/>
            <a:ext cx="15305568" cy="6673607"/>
            <a:chOff x="0" y="0"/>
            <a:chExt cx="20407424" cy="889814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0407424" cy="8898142"/>
              <a:chOff x="0" y="0"/>
              <a:chExt cx="5177439" cy="2257492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5177439" cy="2257492"/>
              </a:xfrm>
              <a:custGeom>
                <a:avLst/>
                <a:gdLst/>
                <a:ahLst/>
                <a:cxnLst/>
                <a:rect l="l" t="t" r="r" b="b"/>
                <a:pathLst>
                  <a:path w="5177439" h="2257492">
                    <a:moveTo>
                      <a:pt x="5052979" y="2257492"/>
                    </a:moveTo>
                    <a:lnTo>
                      <a:pt x="124460" y="2257492"/>
                    </a:lnTo>
                    <a:cubicBezTo>
                      <a:pt x="55880" y="2257492"/>
                      <a:pt x="0" y="2201612"/>
                      <a:pt x="0" y="213303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5052979" y="0"/>
                    </a:lnTo>
                    <a:cubicBezTo>
                      <a:pt x="5121559" y="0"/>
                      <a:pt x="5177439" y="55880"/>
                      <a:pt x="5177439" y="124460"/>
                    </a:cubicBezTo>
                    <a:lnTo>
                      <a:pt x="5177439" y="2133032"/>
                    </a:lnTo>
                    <a:cubicBezTo>
                      <a:pt x="5177439" y="2201612"/>
                      <a:pt x="5121559" y="2257492"/>
                      <a:pt x="5052979" y="225749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grpSp>
          <p:nvGrpSpPr>
            <p:cNvPr id="5" name="Group 5"/>
            <p:cNvGrpSpPr/>
            <p:nvPr/>
          </p:nvGrpSpPr>
          <p:grpSpPr>
            <a:xfrm>
              <a:off x="510332" y="482905"/>
              <a:ext cx="347112" cy="34711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996383" y="482905"/>
              <a:ext cx="347112" cy="3471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482434" y="482905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</p:sp>
        </p:grp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872896" y="8561901"/>
            <a:ext cx="706759" cy="706759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5400000">
            <a:off x="13708198" y="4363712"/>
            <a:ext cx="7036156" cy="345411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028700" y="8106982"/>
            <a:ext cx="15305568" cy="1161678"/>
            <a:chOff x="0" y="0"/>
            <a:chExt cx="20407424" cy="1548905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20407424" cy="1548905"/>
              <a:chOff x="0" y="0"/>
              <a:chExt cx="14198090" cy="1077622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4199360" cy="1077622"/>
              </a:xfrm>
              <a:custGeom>
                <a:avLst/>
                <a:gdLst/>
                <a:ahLst/>
                <a:cxnLst/>
                <a:rect l="l" t="t" r="r" b="b"/>
                <a:pathLst>
                  <a:path w="14199360" h="1077622">
                    <a:moveTo>
                      <a:pt x="13645640" y="1077622"/>
                    </a:moveTo>
                    <a:lnTo>
                      <a:pt x="553720" y="1077622"/>
                    </a:lnTo>
                    <a:cubicBezTo>
                      <a:pt x="247650" y="1077622"/>
                      <a:pt x="0" y="836359"/>
                      <a:pt x="0" y="539427"/>
                    </a:cubicBezTo>
                    <a:cubicBezTo>
                      <a:pt x="0" y="241257"/>
                      <a:pt x="247650" y="0"/>
                      <a:pt x="553720" y="0"/>
                    </a:cubicBezTo>
                    <a:lnTo>
                      <a:pt x="13645640" y="0"/>
                    </a:lnTo>
                    <a:cubicBezTo>
                      <a:pt x="13951710" y="0"/>
                      <a:pt x="14199360" y="241257"/>
                      <a:pt x="14199360" y="539427"/>
                    </a:cubicBezTo>
                    <a:cubicBezTo>
                      <a:pt x="14198090" y="836359"/>
                      <a:pt x="13950440" y="1077622"/>
                      <a:pt x="13645640" y="1077622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3839865" y="333740"/>
              <a:ext cx="12902148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152544"/>
                  </a:solidFill>
                  <a:latin typeface="Nanum Gothic Regular"/>
                </a:rPr>
                <a:t>2019180041 최현호</a:t>
              </a:r>
            </a:p>
          </p:txBody>
        </p:sp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15161342" y="8327584"/>
            <a:ext cx="720475" cy="720475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2516795" y="2341858"/>
            <a:ext cx="12329377" cy="3872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120"/>
              </a:lnSpc>
            </a:pPr>
            <a:r>
              <a:rPr lang="en-US" sz="14400" dirty="0" err="1">
                <a:solidFill>
                  <a:srgbClr val="152544"/>
                </a:solidFill>
                <a:ea typeface="DoHyeon Bold"/>
              </a:rPr>
              <a:t>스크립트언어</a:t>
            </a:r>
            <a:endParaRPr lang="en-US" sz="14400" dirty="0">
              <a:solidFill>
                <a:srgbClr val="152544"/>
              </a:solidFill>
              <a:ea typeface="DoHyeon Bold"/>
            </a:endParaRPr>
          </a:p>
          <a:p>
            <a:pPr algn="ctr">
              <a:lnSpc>
                <a:spcPts val="15120"/>
              </a:lnSpc>
            </a:pPr>
            <a:r>
              <a:rPr lang="ko-KR" altLang="en-US" sz="14400" dirty="0">
                <a:solidFill>
                  <a:srgbClr val="152544"/>
                </a:solidFill>
                <a:ea typeface="DoHyeon Bold"/>
              </a:rPr>
              <a:t>최종</a:t>
            </a:r>
            <a:r>
              <a:rPr lang="en-US" sz="14400" dirty="0">
                <a:solidFill>
                  <a:srgbClr val="152544"/>
                </a:solidFill>
                <a:ea typeface="DoHyeon Bold"/>
              </a:rPr>
              <a:t> </a:t>
            </a:r>
            <a:r>
              <a:rPr lang="en-US" sz="14400" dirty="0" err="1">
                <a:solidFill>
                  <a:srgbClr val="152544"/>
                </a:solidFill>
                <a:ea typeface="DoHyeon Bold"/>
              </a:rPr>
              <a:t>발표</a:t>
            </a:r>
            <a:endParaRPr lang="en-US" sz="14400" dirty="0">
              <a:solidFill>
                <a:srgbClr val="152544"/>
              </a:solidFill>
              <a:ea typeface="DoHyeon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DC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8046" y="902548"/>
            <a:ext cx="16031908" cy="8229600"/>
            <a:chOff x="0" y="0"/>
            <a:chExt cx="5423139" cy="2783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23139" cy="2783840"/>
            </a:xfrm>
            <a:custGeom>
              <a:avLst/>
              <a:gdLst/>
              <a:ahLst/>
              <a:cxnLst/>
              <a:rect l="l" t="t" r="r" b="b"/>
              <a:pathLst>
                <a:path w="5423139" h="2783840">
                  <a:moveTo>
                    <a:pt x="5298679" y="2783840"/>
                  </a:moveTo>
                  <a:lnTo>
                    <a:pt x="124460" y="2783840"/>
                  </a:lnTo>
                  <a:cubicBezTo>
                    <a:pt x="55880" y="2783840"/>
                    <a:pt x="0" y="2727960"/>
                    <a:pt x="0" y="265938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298679" y="0"/>
                  </a:lnTo>
                  <a:cubicBezTo>
                    <a:pt x="5367259" y="0"/>
                    <a:pt x="5423139" y="55880"/>
                    <a:pt x="5423139" y="124460"/>
                  </a:cubicBezTo>
                  <a:lnTo>
                    <a:pt x="5423139" y="2659380"/>
                  </a:lnTo>
                  <a:cubicBezTo>
                    <a:pt x="5423139" y="2727960"/>
                    <a:pt x="5367259" y="2783840"/>
                    <a:pt x="5298679" y="27838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649295" y="1394179"/>
            <a:ext cx="989410" cy="260334"/>
            <a:chOff x="0" y="0"/>
            <a:chExt cx="1319213" cy="34711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347112" cy="347112"/>
              <a:chOff x="0" y="0"/>
              <a:chExt cx="6350000" cy="63500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B6FED"/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486051" y="0"/>
              <a:ext cx="347112" cy="347112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7DC2DF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972102" y="0"/>
              <a:ext cx="347112" cy="347112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152544"/>
              </a:solidFill>
            </p:spPr>
          </p:sp>
        </p:grpSp>
      </p:grpSp>
      <p:sp>
        <p:nvSpPr>
          <p:cNvPr id="13" name="TextBox 13"/>
          <p:cNvSpPr txBox="1"/>
          <p:nvPr/>
        </p:nvSpPr>
        <p:spPr>
          <a:xfrm>
            <a:off x="5964653" y="7581900"/>
            <a:ext cx="6358694" cy="459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3"/>
              </a:lnSpc>
            </a:pPr>
            <a:r>
              <a:rPr lang="en-US" sz="2818" dirty="0" err="1">
                <a:solidFill>
                  <a:srgbClr val="152544"/>
                </a:solidFill>
                <a:ea typeface="Nanum Gothic Regular"/>
              </a:rPr>
              <a:t>시연</a:t>
            </a:r>
            <a:endParaRPr lang="en-US" sz="2818" dirty="0">
              <a:solidFill>
                <a:srgbClr val="152544"/>
              </a:solidFill>
              <a:ea typeface="Nanum Gothic Regular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278853" y="2018928"/>
            <a:ext cx="7730294" cy="1266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40"/>
              </a:lnSpc>
              <a:spcBef>
                <a:spcPct val="0"/>
              </a:spcBef>
            </a:pPr>
            <a:r>
              <a:rPr lang="en-US" sz="7200">
                <a:solidFill>
                  <a:srgbClr val="152544"/>
                </a:solidFill>
                <a:ea typeface="DoHyeon Bold"/>
              </a:rPr>
              <a:t>목차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83088B72-94EE-4818-C465-E8D61CADD516}"/>
              </a:ext>
            </a:extLst>
          </p:cNvPr>
          <p:cNvSpPr txBox="1"/>
          <p:nvPr/>
        </p:nvSpPr>
        <p:spPr>
          <a:xfrm>
            <a:off x="5964653" y="4037086"/>
            <a:ext cx="6358694" cy="459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3"/>
              </a:lnSpc>
            </a:pPr>
            <a:r>
              <a:rPr lang="ko-KR" altLang="en-US" sz="2818" dirty="0">
                <a:solidFill>
                  <a:srgbClr val="152544"/>
                </a:solidFill>
                <a:ea typeface="Nanum Gothic Regular"/>
              </a:rPr>
              <a:t>프로그램 </a:t>
            </a:r>
            <a:r>
              <a:rPr lang="en-US" altLang="ko-KR" sz="2818" dirty="0">
                <a:solidFill>
                  <a:srgbClr val="152544"/>
                </a:solidFill>
                <a:ea typeface="Nanum Gothic Regular"/>
              </a:rPr>
              <a:t>GUI </a:t>
            </a:r>
            <a:r>
              <a:rPr lang="ko-KR" altLang="en-US" sz="2818" dirty="0">
                <a:solidFill>
                  <a:srgbClr val="152544"/>
                </a:solidFill>
                <a:ea typeface="Nanum Gothic Regular"/>
              </a:rPr>
              <a:t>및 기능</a:t>
            </a:r>
            <a:endParaRPr lang="en-US" sz="2818" dirty="0">
              <a:solidFill>
                <a:srgbClr val="152544"/>
              </a:solidFill>
              <a:ea typeface="Nanum Gothic Regular"/>
            </a:endParaRPr>
          </a:p>
        </p:txBody>
      </p:sp>
      <p:sp>
        <p:nvSpPr>
          <p:cNvPr id="16" name="TextBox 13">
            <a:extLst>
              <a:ext uri="{FF2B5EF4-FFF2-40B4-BE49-F238E27FC236}">
                <a16:creationId xmlns:a16="http://schemas.microsoft.com/office/drawing/2014/main" id="{DB4BCA38-57E4-02B5-D9A2-03550AD9A949}"/>
              </a:ext>
            </a:extLst>
          </p:cNvPr>
          <p:cNvSpPr txBox="1"/>
          <p:nvPr/>
        </p:nvSpPr>
        <p:spPr>
          <a:xfrm>
            <a:off x="5964653" y="5811199"/>
            <a:ext cx="6358694" cy="459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3"/>
              </a:lnSpc>
            </a:pPr>
            <a:r>
              <a:rPr lang="en-US" sz="2818" dirty="0" err="1">
                <a:solidFill>
                  <a:srgbClr val="152544"/>
                </a:solidFill>
                <a:ea typeface="Nanum Gothic Regular"/>
              </a:rPr>
              <a:t>개발</a:t>
            </a:r>
            <a:r>
              <a:rPr lang="en-US" sz="2818" dirty="0">
                <a:solidFill>
                  <a:srgbClr val="152544"/>
                </a:solidFill>
                <a:ea typeface="Nanum Gothic Regular"/>
              </a:rPr>
              <a:t> </a:t>
            </a:r>
            <a:r>
              <a:rPr lang="en-US" sz="2818" dirty="0" err="1">
                <a:solidFill>
                  <a:srgbClr val="152544"/>
                </a:solidFill>
                <a:ea typeface="Nanum Gothic Regular"/>
              </a:rPr>
              <a:t>일정</a:t>
            </a:r>
            <a:r>
              <a:rPr lang="en-US" sz="2818" dirty="0">
                <a:solidFill>
                  <a:srgbClr val="152544"/>
                </a:solidFill>
                <a:ea typeface="Nanum Gothic Regular"/>
              </a:rPr>
              <a:t> &amp; </a:t>
            </a:r>
            <a:r>
              <a:rPr lang="ko-KR" altLang="en-US" sz="2818" dirty="0" err="1">
                <a:solidFill>
                  <a:srgbClr val="152544"/>
                </a:solidFill>
                <a:ea typeface="Nanum Gothic Regular"/>
              </a:rPr>
              <a:t>커밋</a:t>
            </a:r>
            <a:endParaRPr lang="en-US" sz="2818" dirty="0">
              <a:solidFill>
                <a:srgbClr val="152544"/>
              </a:solidFill>
              <a:ea typeface="Nanum Gothic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28700" y="2629772"/>
            <a:ext cx="6910589" cy="5027456"/>
            <a:chOff x="0" y="0"/>
            <a:chExt cx="9214119" cy="6703274"/>
          </a:xfrm>
        </p:grpSpPr>
        <p:sp>
          <p:nvSpPr>
            <p:cNvPr id="4" name="TextBox 4"/>
            <p:cNvSpPr txBox="1"/>
            <p:nvPr/>
          </p:nvSpPr>
          <p:spPr>
            <a:xfrm>
              <a:off x="0" y="-161925"/>
              <a:ext cx="9214119" cy="1495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920"/>
                </a:lnSpc>
              </a:pPr>
              <a:r>
                <a:rPr lang="en-US" sz="6600">
                  <a:solidFill>
                    <a:srgbClr val="152544"/>
                  </a:solidFill>
                  <a:ea typeface="DoHyeon Bold"/>
                </a:rPr>
                <a:t>프로그램 GUI 및 기능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404834"/>
              <a:ext cx="9214119" cy="52984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77240" lvl="1" indent="-388620">
                <a:lnSpc>
                  <a:spcPts val="8280"/>
                </a:lnSpc>
                <a:buFont typeface="Arial"/>
                <a:buChar char="•"/>
              </a:pP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지역에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따른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응급실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검색</a:t>
              </a:r>
              <a:endParaRPr lang="en-US" sz="3600" dirty="0">
                <a:solidFill>
                  <a:srgbClr val="152544"/>
                </a:solidFill>
                <a:ea typeface="Nanum Gothic Regular"/>
              </a:endParaRPr>
            </a:p>
            <a:p>
              <a:pPr marL="777240" lvl="1" indent="-388620">
                <a:lnSpc>
                  <a:spcPts val="8280"/>
                </a:lnSpc>
                <a:buFont typeface="Arial"/>
                <a:buChar char="•"/>
              </a:pP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응급실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정보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확인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(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번호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,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주소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)</a:t>
              </a:r>
            </a:p>
            <a:p>
              <a:pPr marL="777240" lvl="1" indent="-388620">
                <a:lnSpc>
                  <a:spcPts val="8280"/>
                </a:lnSpc>
                <a:buFont typeface="Arial"/>
                <a:buChar char="•"/>
              </a:pP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병실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정보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확인</a:t>
              </a:r>
              <a:endParaRPr lang="en-US" sz="3600" dirty="0">
                <a:solidFill>
                  <a:srgbClr val="152544"/>
                </a:solidFill>
                <a:ea typeface="Nanum Gothic Regular"/>
              </a:endParaRPr>
            </a:p>
            <a:p>
              <a:pPr marL="777240" lvl="1" indent="-388620">
                <a:lnSpc>
                  <a:spcPts val="8280"/>
                </a:lnSpc>
                <a:buFont typeface="Arial"/>
                <a:buChar char="•"/>
              </a:pP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응급실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위치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지도로</a:t>
              </a:r>
              <a:r>
                <a:rPr lang="en-US" sz="3600" dirty="0">
                  <a:solidFill>
                    <a:srgbClr val="152544"/>
                  </a:solidFill>
                  <a:ea typeface="Nanum Gothic Regular"/>
                </a:rPr>
                <a:t> </a:t>
              </a:r>
              <a:r>
                <a:rPr lang="en-US" sz="3600" dirty="0" err="1">
                  <a:solidFill>
                    <a:srgbClr val="152544"/>
                  </a:solidFill>
                  <a:ea typeface="Nanum Gothic Regular"/>
                </a:rPr>
                <a:t>확인</a:t>
              </a:r>
              <a:endParaRPr lang="en-US" sz="3600" dirty="0">
                <a:solidFill>
                  <a:srgbClr val="152544"/>
                </a:solidFill>
                <a:ea typeface="Nanum Gothic Regula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24995" y="857250"/>
            <a:ext cx="13038010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dirty="0" err="1">
                <a:solidFill>
                  <a:srgbClr val="152544"/>
                </a:solidFill>
                <a:ea typeface="DoHyeon Bold"/>
              </a:rPr>
              <a:t>개발</a:t>
            </a:r>
            <a:r>
              <a:rPr lang="en-US" sz="7200" dirty="0">
                <a:solidFill>
                  <a:srgbClr val="152544"/>
                </a:solidFill>
                <a:ea typeface="DoHyeon Bold"/>
              </a:rPr>
              <a:t> </a:t>
            </a:r>
            <a:r>
              <a:rPr lang="en-US" sz="7200" dirty="0" err="1">
                <a:solidFill>
                  <a:srgbClr val="152544"/>
                </a:solidFill>
                <a:ea typeface="DoHyeon Bold"/>
              </a:rPr>
              <a:t>일정</a:t>
            </a:r>
            <a:endParaRPr lang="en-US" sz="7200" dirty="0">
              <a:solidFill>
                <a:srgbClr val="152544"/>
              </a:solidFill>
              <a:ea typeface="DoHyeon Bold"/>
            </a:endParaRPr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595571"/>
              </p:ext>
            </p:extLst>
          </p:nvPr>
        </p:nvGraphicFramePr>
        <p:xfrm>
          <a:off x="1123804" y="2540176"/>
          <a:ext cx="16230600" cy="6532097"/>
        </p:xfrm>
        <a:graphic>
          <a:graphicData uri="http://schemas.openxmlformats.org/drawingml/2006/table">
            <a:tbl>
              <a:tblPr/>
              <a:tblGrid>
                <a:gridCol w="2661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39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29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80061"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ea typeface="Nanum Gothic Regular Bold"/>
                        </a:rPr>
                        <a:t>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ea typeface="Nanum Gothic Regular Bold"/>
                        </a:rPr>
                        <a:t>계획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ea typeface="Nanum Gothic Regular Bold"/>
                        </a:rPr>
                        <a:t>세부내용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1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0061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1주차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ea typeface="Nanum Gothic Regular Bold"/>
                        </a:rPr>
                        <a:t>주제 선정 및 기획 발표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PPT 준비 및 주제 선정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5375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2주차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152544"/>
                          </a:solidFill>
                          <a:latin typeface="Nanum Gothic Regular Bold"/>
                        </a:rPr>
                        <a:t>GUI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latin typeface="Nanum Gothic Regular Bold"/>
                        </a:rPr>
                        <a:t>구현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latin typeface="Nanum Gothic Regular Bold"/>
                        </a:rPr>
                        <a:t> 및 API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latin typeface="Nanum Gothic Regular Bold"/>
                        </a:rPr>
                        <a:t>연동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latin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latin typeface="Nanum Gothic Regular Bold"/>
                        </a:rPr>
                        <a:t>준비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latin typeface="Nanum Gothic Regular Bold"/>
                        </a:rPr>
                        <a:t>(100%)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ea typeface="Nanum Gothic Regular Bold"/>
                        </a:rPr>
                        <a:t>간단하게 GUI를 구현(100%)</a:t>
                      </a:r>
                      <a:endParaRPr lang="en-US" sz="110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OpenAPI의 정보 연동 후 확인(100%)</a:t>
                      </a: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5375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3주차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기본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기능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구현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&amp;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중간발표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준비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(100%)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응급실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정보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확인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(100%),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검색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기능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(80%)</a:t>
                      </a:r>
                      <a:endParaRPr lang="en-US" sz="1100" dirty="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지도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연동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(100%),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중간발표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PPT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제작</a:t>
                      </a:r>
                      <a:endParaRPr lang="en-US" sz="1999" dirty="0">
                        <a:solidFill>
                          <a:srgbClr val="152544"/>
                        </a:solidFill>
                        <a:ea typeface="Nanum Gothic Regular Bold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5375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4주차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기능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구현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마무리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altLang="ko-KR" sz="1999" dirty="0">
                          <a:solidFill>
                            <a:srgbClr val="152544"/>
                          </a:solidFill>
                          <a:latin typeface="Nanum Gothic Regular Bold"/>
                        </a:rPr>
                        <a:t>&amp;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텔레그램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연동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ko-KR" alt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텔레그램</a:t>
                      </a:r>
                      <a:r>
                        <a:rPr lang="ko-KR" alt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메시지 전송</a:t>
                      </a:r>
                      <a:r>
                        <a:rPr lang="en-US" altLang="ko-KR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(100%), </a:t>
                      </a:r>
                      <a:r>
                        <a:rPr lang="ko-KR" alt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텔레그램</a:t>
                      </a:r>
                      <a:r>
                        <a:rPr lang="ko-KR" alt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검색</a:t>
                      </a:r>
                      <a:r>
                        <a:rPr lang="en-US" altLang="ko-KR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(100%)</a:t>
                      </a:r>
                      <a:endParaRPr lang="en-US" sz="1999" dirty="0">
                        <a:solidFill>
                          <a:srgbClr val="152544"/>
                        </a:solidFill>
                        <a:latin typeface="Nanum Gothic Regular Bold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85850"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152544"/>
                          </a:solidFill>
                          <a:latin typeface="Nanum Gothic Regular Bold"/>
                        </a:rPr>
                        <a:t>5주차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프로그램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최종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점검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&amp;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최종발표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프로그램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기능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최종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점검</a:t>
                      </a:r>
                      <a:endParaRPr lang="en-US" sz="1100" dirty="0"/>
                    </a:p>
                    <a:p>
                      <a:pPr algn="ctr">
                        <a:lnSpc>
                          <a:spcPts val="2799"/>
                        </a:lnSpc>
                      </a:pP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최종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발표</a:t>
                      </a:r>
                      <a:r>
                        <a:rPr lang="en-US" sz="1999" dirty="0">
                          <a:solidFill>
                            <a:srgbClr val="152544"/>
                          </a:solidFill>
                          <a:ea typeface="Nanum Gothic Regular Bold"/>
                        </a:rPr>
                        <a:t> PPT </a:t>
                      </a:r>
                      <a:r>
                        <a:rPr lang="en-US" sz="1999" dirty="0" err="1">
                          <a:solidFill>
                            <a:srgbClr val="152544"/>
                          </a:solidFill>
                          <a:ea typeface="Nanum Gothic Regular Bold"/>
                        </a:rPr>
                        <a:t>준비</a:t>
                      </a:r>
                      <a:endParaRPr lang="en-US" sz="1999" dirty="0">
                        <a:solidFill>
                          <a:srgbClr val="152544"/>
                        </a:solidFill>
                        <a:ea typeface="Nanum Gothic Regular Bold"/>
                      </a:endParaRPr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1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146</Words>
  <Application>Microsoft Office PowerPoint</Application>
  <PresentationFormat>사용자 지정</PresentationFormat>
  <Paragraphs>34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Nanum Gothic Regular</vt:lpstr>
      <vt:lpstr>Arial</vt:lpstr>
      <vt:lpstr>Calibri</vt:lpstr>
      <vt:lpstr>Nanum Gothic Regular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흰색 디지털리즘 기본 단순한 프레젠테이션</dc:title>
  <cp:lastModifiedBy>최현호(2019180041)</cp:lastModifiedBy>
  <cp:revision>2</cp:revision>
  <dcterms:created xsi:type="dcterms:W3CDTF">2006-08-16T00:00:00Z</dcterms:created>
  <dcterms:modified xsi:type="dcterms:W3CDTF">2023-06-08T01:17:19Z</dcterms:modified>
  <dc:identifier>DAFir0Xm80A</dc:identifier>
</cp:coreProperties>
</file>

<file path=docProps/thumbnail.jpeg>
</file>